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4" r:id="rId6"/>
    <p:sldId id="262" r:id="rId7"/>
    <p:sldId id="265" r:id="rId8"/>
    <p:sldId id="266" r:id="rId9"/>
    <p:sldId id="269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00DCBE-8F5D-4F6D-BFC5-6B972740CCC8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75506B-423A-4BA6-9B1D-AADD90CDDA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50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Тема исследования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78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 казенное общеобразовательное учреждение "Средняя общеобразовательная школа №85 имени Героя Советского союза Н.Д.Пахотищева"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Тайшета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Муниципальное бюджетное учреждение дополнительного образования "Центр дополнительного образования "Радуга"  г.Тайшета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786058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Архивный фонд документов личного происхождения Черневского А.Ю.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исторический источник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учащихся 11 класса СОШ №85 г.Тайшета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Грибовой Дианы,  Шагавалеевой Анастасии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Руководители работы Селезнева Т.А. и Селезнев Е.С.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Тайшет 2018-2019 уч.год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0777" y="0"/>
            <a:ext cx="43532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5076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-285784" y="5934670"/>
            <a:ext cx="9429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Разработанная </a:t>
            </a:r>
            <a:r>
              <a:rPr lang="ru-RU" b="1" dirty="0" smtClean="0"/>
              <a:t>Черневским А.Ю. система </a:t>
            </a:r>
            <a:r>
              <a:rPr lang="ru-RU" b="1" dirty="0"/>
              <a:t>учета участников движения чрезвычайно сложная. В ней участники учтены по 3 временным и 4 постоянным признакам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5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226784"/>
            <a:ext cx="9144000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анализа оказался следующим:- всего названо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1345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участников партизанского движения;- удалось определить места проживания лишь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869 человек;- количество населенных пунктов в которых проживали участники движения - 50 -79 (некоторые данные спорные - указывалось сразу два населенных пункта;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0"/>
            <a:ext cx="28330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.Нижняя Заимка</a:t>
            </a:r>
          </a:p>
          <a:p>
            <a:r>
              <a:rPr lang="ru-RU" dirty="0" smtClean="0"/>
              <a:t>Братская могила партизан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2018-19 уч год\Гриб и Шаг в арх\DSC02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643314"/>
            <a:ext cx="3357586" cy="2777434"/>
          </a:xfrm>
          <a:prstGeom prst="rect">
            <a:avLst/>
          </a:prstGeom>
          <a:noFill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87794"/>
            <a:ext cx="3357586" cy="255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29060" y="1928802"/>
            <a:ext cx="4714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          за     внимание!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kipedia.ru/sites/default/files/partisan-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462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86050" y="3643314"/>
            <a:ext cx="6357950" cy="3447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Черневский Адольф Юрьевич</a:t>
            </a:r>
          </a:p>
          <a:p>
            <a:pPr algn="r"/>
            <a:r>
              <a:rPr lang="ru-RU" dirty="0" smtClean="0"/>
              <a:t>(7  </a:t>
            </a:r>
            <a:r>
              <a:rPr lang="ru-RU" dirty="0"/>
              <a:t>февраля 1911 г</a:t>
            </a:r>
            <a:r>
              <a:rPr lang="ru-RU" dirty="0" smtClean="0"/>
              <a:t>. (Санкт-Петербург) – 9 сентября 1991 г. (г.Бирюсинск)</a:t>
            </a:r>
          </a:p>
          <a:p>
            <a:pPr algn="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107 лет со дня его рождения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sz="3200" dirty="0"/>
              <a:t> 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9217" name="Picture 1" descr="F:\Desktop\черневский\42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6272"/>
            <a:ext cx="2736925" cy="374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2872" y="0"/>
            <a:ext cx="9276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00760" y="0"/>
            <a:ext cx="292895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фонд документов Черневского А.Ю. сегодня: 44 дела, 4581 листов, 3010 документов, 7 книг</a:t>
            </a:r>
          </a:p>
          <a:p>
            <a:pPr algn="ctr"/>
            <a:r>
              <a:rPr lang="ru-RU" b="1" dirty="0" smtClean="0"/>
              <a:t>собранных в 50-80  годы ХХ 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6583" y="0"/>
          <a:ext cx="9201388" cy="6858000"/>
        </p:xfrm>
        <a:graphic>
          <a:graphicData uri="http://schemas.openxmlformats.org/presentationml/2006/ole">
            <p:oleObj spid="_x0000_s28674" name="Документ" r:id="rId3" imgW="10142951" imgH="36508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7" cy="69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-1"/>
            <a:ext cx="4643438" cy="608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428868"/>
            <a:ext cx="2943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026509"/>
            <a:ext cx="2428892" cy="383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02258"/>
            <a:ext cx="1641455" cy="225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3875073"/>
            <a:ext cx="2203904" cy="298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28662" y="0"/>
            <a:ext cx="80010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«Амбарные» книги воспоминаний тайшетцев, записанных Черневским А.Ю.  в 60 – 70 гг. - 6 книг, 819 листов, 279 документов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rkipedia.ru/sites/default/files/partisan-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46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071942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исследования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простого сводного списка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Шиткинского партизанского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основе документов из личного фонда Черневского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А.Ю, публикаций и книг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Проблема исследования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 составленный список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новые знания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истории Шиткинского партизанского движения?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DSC02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075" y="5786454"/>
            <a:ext cx="732226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архиве администрации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Тайшетского района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214818"/>
            <a:ext cx="177792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Грибова Диана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4286256"/>
            <a:ext cx="26046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Шагавалеева Анастасия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1951"/>
            <a:ext cx="3714776" cy="557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9750" y="1480037"/>
            <a:ext cx="3424250" cy="53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3116"/>
            <a:ext cx="2981325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299" y="5929330"/>
            <a:ext cx="91157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 по истории Шиткинского фронта и гр.войне на территории Тайшетского района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rkipedia.ru/sites/default/files/partisan-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8" y="0"/>
            <a:ext cx="912046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0"/>
            <a:ext cx="73581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Расхождения в данных о численности участников </a:t>
            </a:r>
          </a:p>
          <a:p>
            <a:pPr algn="ctr"/>
            <a:r>
              <a:rPr lang="ru-RU" b="1" dirty="0" smtClean="0"/>
              <a:t>Шиткинского партизанского  движения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500430" y="2000240"/>
            <a:ext cx="2071702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1345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по нашим данным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72198" y="785794"/>
            <a:ext cx="2500330" cy="23574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1500 март-май 1919; осень 1919 г. – 800 партизан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данным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Криволуцкого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П.Д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43570" y="3357538"/>
            <a:ext cx="3286148" cy="3500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800-1000-1200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партизан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данным  ч/с, белогвардейских сводок май 1919 г.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5786" y="1428736"/>
            <a:ext cx="2071702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по данным Силина И.С.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(1974 г. Память о героях увековечена)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0034" y="4357694"/>
            <a:ext cx="2428892" cy="2143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284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по данным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Истпарта</a:t>
            </a:r>
            <a:r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1933 г.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9062433">
            <a:off x="2482871" y="4259919"/>
            <a:ext cx="1285884" cy="233262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2299133">
            <a:off x="5018441" y="3953572"/>
            <a:ext cx="1331888" cy="289784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9375714">
            <a:off x="5500320" y="2842600"/>
            <a:ext cx="964536" cy="20012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359952">
            <a:off x="2740448" y="2838590"/>
            <a:ext cx="964536" cy="22285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86116" y="4429132"/>
            <a:ext cx="2214578" cy="21717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Черневский А.Ю.</a:t>
            </a:r>
          </a:p>
          <a:p>
            <a:pPr algn="ctr"/>
            <a:r>
              <a:rPr lang="ru-RU" sz="3200" dirty="0" smtClean="0"/>
              <a:t>300</a:t>
            </a:r>
            <a:r>
              <a:rPr lang="ru-RU" sz="1400" dirty="0" smtClean="0"/>
              <a:t> – март 1919 г.</a:t>
            </a:r>
          </a:p>
          <a:p>
            <a:pPr algn="ctr"/>
            <a:r>
              <a:rPr lang="ru-RU" sz="2400" dirty="0" smtClean="0"/>
              <a:t>600-800 </a:t>
            </a:r>
            <a:r>
              <a:rPr lang="ru-RU" sz="1400" dirty="0" smtClean="0"/>
              <a:t>партизан</a:t>
            </a:r>
          </a:p>
          <a:p>
            <a:pPr algn="ctr"/>
            <a:r>
              <a:rPr lang="ru-RU" sz="1400" dirty="0" smtClean="0"/>
              <a:t> май 1919 г.</a:t>
            </a:r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</TotalTime>
  <Words>366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Солнцестояние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Босс</dc:creator>
  <cp:lastModifiedBy>Босс</cp:lastModifiedBy>
  <cp:revision>27</cp:revision>
  <dcterms:created xsi:type="dcterms:W3CDTF">2019-03-05T07:57:49Z</dcterms:created>
  <dcterms:modified xsi:type="dcterms:W3CDTF">2019-04-05T09:48:47Z</dcterms:modified>
</cp:coreProperties>
</file>