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4073624"/>
          </a:xfrm>
        </p:spPr>
        <p:txBody>
          <a:bodyPr>
            <a:normAutofit/>
          </a:bodyPr>
          <a:lstStyle/>
          <a:p>
            <a:r>
              <a:rPr lang="ru-RU" dirty="0" smtClean="0"/>
              <a:t>Предлагаем вам пуститься в путешествие по Байкало-амурской магистрали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7174"/>
            <a:ext cx="9138995" cy="634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00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" y="548680"/>
            <a:ext cx="9048126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00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258"/>
            <a:ext cx="9144000" cy="616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81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881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" y="404664"/>
            <a:ext cx="9127996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12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60648"/>
            <a:ext cx="907300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04664"/>
            <a:ext cx="9073008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971" y="332656"/>
            <a:ext cx="9134475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66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</TotalTime>
  <Words>12</Words>
  <Application>Microsoft Office PowerPoint</Application>
  <PresentationFormat>Экран (4:3)</PresentationFormat>
  <Paragraphs>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Предлагаем вам пуститься в путешествие по Байкало-амурской магистрали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Предлагаем вам пуститься в путешествие по Байкало-амурской магистрали</dc:title>
  <dc:creator>user</dc:creator>
  <cp:lastModifiedBy>user</cp:lastModifiedBy>
  <cp:revision>2</cp:revision>
  <dcterms:created xsi:type="dcterms:W3CDTF">2013-12-13T23:43:07Z</dcterms:created>
  <dcterms:modified xsi:type="dcterms:W3CDTF">2013-12-14T00:04:23Z</dcterms:modified>
</cp:coreProperties>
</file>