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ACC8C-D4C9-4C12-A094-BBB8258E189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9471B-C180-49E4-85AD-274D2084F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4" y="0"/>
            <a:ext cx="91286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600" y="836712"/>
            <a:ext cx="7388524" cy="233910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72-я годовщина  </a:t>
            </a:r>
          </a:p>
          <a:p>
            <a:pPr algn="ctr"/>
            <a:r>
              <a:rPr lang="ru-RU" sz="3600" b="1" dirty="0" smtClean="0"/>
              <a:t>начала строительства БАМ</a:t>
            </a:r>
          </a:p>
          <a:p>
            <a:pPr algn="ctr"/>
            <a:r>
              <a:rPr lang="ru-RU" b="1" smtClean="0"/>
              <a:t>13 апреля 1932 г.</a:t>
            </a:r>
            <a:endParaRPr lang="ru-RU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3600" b="1" dirty="0" smtClean="0"/>
              <a:t> </a:t>
            </a:r>
            <a:endParaRPr lang="ru-RU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286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99592" y="332656"/>
            <a:ext cx="7388524" cy="22467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13.04.1932 г. постановление СНК СССР № 542 «О строительстве Байкало-Амурской железной дороги»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25.10.1932 г. постановление СНК СССР №1639/333сс «Об объектах строительств, выполняемых силами ОГПУ»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17.08.1937 г. постановление СНК СССР и ЦЕ </a:t>
            </a:r>
            <a:r>
              <a:rPr lang="ru-RU" sz="1400" b="1" dirty="0" err="1" smtClean="0"/>
              <a:t>ВКПб</a:t>
            </a:r>
            <a:r>
              <a:rPr lang="ru-RU" sz="1400" b="1" dirty="0" smtClean="0"/>
              <a:t>  № 1402-317с «О строительстве Байкало-Амурской железнодорожной магистрали»: «…приступить к строительству от Тайшета до </a:t>
            </a:r>
            <a:r>
              <a:rPr lang="ru-RU" sz="1400" b="1" dirty="0" err="1" smtClean="0"/>
              <a:t>Сов.гавани</a:t>
            </a:r>
            <a:r>
              <a:rPr lang="ru-RU" sz="1400" b="1" dirty="0" smtClean="0"/>
              <a:t> , 5000 км.; в 1938 г. развернуть строительство участков…Тайшет- Падун (350 км) и Падун – </a:t>
            </a:r>
            <a:r>
              <a:rPr lang="ru-RU" sz="1400" b="1" dirty="0" err="1" smtClean="0"/>
              <a:t>Усть</a:t>
            </a:r>
            <a:r>
              <a:rPr lang="ru-RU" sz="1400" b="1" dirty="0" smtClean="0"/>
              <a:t> –Кут (450 км)</a:t>
            </a:r>
            <a:endParaRPr lang="ru-RU" sz="1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484783"/>
            <a:ext cx="9144000" cy="5373217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0" y="692696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Исправительно-трудовые лагеря НКВД СССР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на западном участке БАМ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516688" y="908050"/>
            <a:ext cx="1728787" cy="2873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/>
              <a:t>- ИТЛ 1937-1943 г.г.</a:t>
            </a:r>
          </a:p>
        </p:txBody>
      </p:sp>
      <p:pic>
        <p:nvPicPr>
          <p:cNvPr id="45059" name="Picture 3" descr="Слайд для диссертаци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CFF"/>
              </a:clrFrom>
              <a:clrTo>
                <a:srgbClr val="FBFCFF">
                  <a:alpha val="0"/>
                </a:srgbClr>
              </a:clrTo>
            </a:clrChange>
            <a:lum bright="12000" contrast="6000"/>
          </a:blip>
          <a:srcRect/>
          <a:stretch>
            <a:fillRect/>
          </a:stretch>
        </p:blipFill>
        <p:spPr bwMode="auto">
          <a:xfrm>
            <a:off x="0" y="215900"/>
            <a:ext cx="6172200" cy="6669088"/>
          </a:xfrm>
          <a:prstGeom prst="rect">
            <a:avLst/>
          </a:prstGeom>
          <a:noFill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84213" y="4221163"/>
            <a:ext cx="5556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Тайшет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611188" y="3789363"/>
            <a:ext cx="144462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79388" y="44450"/>
            <a:ext cx="8713787" cy="792163"/>
          </a:xfrm>
        </p:spPr>
        <p:txBody>
          <a:bodyPr>
            <a:normAutofit fontScale="90000"/>
          </a:bodyPr>
          <a:lstStyle/>
          <a:p>
            <a:r>
              <a:rPr lang="ru-RU" sz="2800"/>
              <a:t>ИТЛ центрального лагерно-производственного подчинения в Приангарье, 1937-1953 г.г.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90550" y="3644900"/>
            <a:ext cx="2365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723900" y="3644900"/>
            <a:ext cx="2476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2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755650" y="3789363"/>
            <a:ext cx="144463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900113" y="3789363"/>
            <a:ext cx="144462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1042988" y="3789363"/>
            <a:ext cx="144462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971550" y="4076700"/>
            <a:ext cx="144463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1116013" y="4076700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1258888" y="4076700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935038" y="3933825"/>
            <a:ext cx="8286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5     6     7     8    9</a:t>
            </a:r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6516688" y="981075"/>
            <a:ext cx="144462" cy="144463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1835150" y="4006850"/>
            <a:ext cx="533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Братск</a:t>
            </a: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868363" y="3644900"/>
            <a:ext cx="2476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3</a:t>
            </a: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011238" y="3644900"/>
            <a:ext cx="2476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4</a:t>
            </a:r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1403350" y="4076700"/>
            <a:ext cx="144463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1547813" y="4076700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1835150" y="3860800"/>
            <a:ext cx="144463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9" name="Rectangle 23"/>
          <p:cNvSpPr>
            <a:spLocks noChangeArrowheads="1"/>
          </p:cNvSpPr>
          <p:nvPr/>
        </p:nvSpPr>
        <p:spPr bwMode="auto">
          <a:xfrm>
            <a:off x="2771775" y="3716338"/>
            <a:ext cx="144463" cy="1444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2916238" y="3716338"/>
            <a:ext cx="144462" cy="1444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81" name="Text Box 25"/>
          <p:cNvSpPr txBox="1">
            <a:spLocks noChangeArrowheads="1"/>
          </p:cNvSpPr>
          <p:nvPr/>
        </p:nvSpPr>
        <p:spPr bwMode="auto">
          <a:xfrm>
            <a:off x="2700338" y="3933825"/>
            <a:ext cx="61753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Усть-Кут</a:t>
            </a:r>
          </a:p>
        </p:txBody>
      </p:sp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4716463" y="3141663"/>
            <a:ext cx="144462" cy="1444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4427538" y="3357563"/>
            <a:ext cx="6286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Бодайбо</a:t>
            </a:r>
          </a:p>
        </p:txBody>
      </p:sp>
      <p:sp>
        <p:nvSpPr>
          <p:cNvPr id="45084" name="Rectangle 28"/>
          <p:cNvSpPr>
            <a:spLocks noChangeArrowheads="1"/>
          </p:cNvSpPr>
          <p:nvPr/>
        </p:nvSpPr>
        <p:spPr bwMode="auto">
          <a:xfrm>
            <a:off x="5940425" y="1412875"/>
            <a:ext cx="302418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100">
                <a:latin typeface="Arial" charset="0"/>
              </a:rPr>
              <a:t>1 – Тайшетский ИТЛ ГУЛЛП</a:t>
            </a:r>
          </a:p>
          <a:p>
            <a:r>
              <a:rPr lang="ru-RU" sz="1100">
                <a:latin typeface="Arial" charset="0"/>
              </a:rPr>
              <a:t>2 – Заплаг УЖДС на ДВ</a:t>
            </a:r>
          </a:p>
          <a:p>
            <a:r>
              <a:rPr lang="ru-RU" sz="1100">
                <a:latin typeface="Arial" charset="0"/>
              </a:rPr>
              <a:t>3 – Тайшетский ОЛП Южлага  УЖДС на ДВ</a:t>
            </a:r>
          </a:p>
          <a:p>
            <a:r>
              <a:rPr lang="ru-RU" sz="1100">
                <a:latin typeface="Arial" charset="0"/>
              </a:rPr>
              <a:t>4 – Южный ИТЛ УЖДС, ГУЛЖДС</a:t>
            </a:r>
          </a:p>
        </p:txBody>
      </p:sp>
      <p:sp>
        <p:nvSpPr>
          <p:cNvPr id="45085" name="Rectangle 29"/>
          <p:cNvSpPr>
            <a:spLocks noChangeArrowheads="1"/>
          </p:cNvSpPr>
          <p:nvPr/>
        </p:nvSpPr>
        <p:spPr bwMode="auto">
          <a:xfrm>
            <a:off x="6011863" y="2852738"/>
            <a:ext cx="30241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100">
                <a:latin typeface="Arial" charset="0"/>
              </a:rPr>
              <a:t>5 – Тайшетский ИТЛ ГУЛАГ</a:t>
            </a:r>
          </a:p>
          <a:p>
            <a:r>
              <a:rPr lang="ru-RU" sz="1100">
                <a:latin typeface="Arial" charset="0"/>
              </a:rPr>
              <a:t>6 – Тайшетстрой и Братский ИТЛ ГУЖДС</a:t>
            </a:r>
          </a:p>
          <a:p>
            <a:r>
              <a:rPr lang="ru-RU" sz="1100">
                <a:latin typeface="Arial" charset="0"/>
              </a:rPr>
              <a:t>7 – ЗУС и ИТЛ ГУЛЖДС</a:t>
            </a:r>
          </a:p>
          <a:p>
            <a:r>
              <a:rPr lang="ru-RU" sz="1100">
                <a:latin typeface="Arial" charset="0"/>
              </a:rPr>
              <a:t>8 – Тайшетский ИТЛ ГУЛЖДС</a:t>
            </a:r>
          </a:p>
          <a:p>
            <a:r>
              <a:rPr lang="ru-RU" sz="1100">
                <a:latin typeface="Arial" charset="0"/>
              </a:rPr>
              <a:t>9 –Озерный лагерь ГУЛЖДС, ГУЛАГ</a:t>
            </a:r>
          </a:p>
          <a:p>
            <a:r>
              <a:rPr lang="ru-RU" sz="1100">
                <a:latin typeface="Arial" charset="0"/>
              </a:rPr>
              <a:t>10 – Ангарский ИТЛ ГУЛЖДС </a:t>
            </a:r>
          </a:p>
          <a:p>
            <a:r>
              <a:rPr lang="ru-RU" sz="1100">
                <a:latin typeface="Arial" charset="0"/>
              </a:rPr>
              <a:t>11 –Усть-Кутский ИТЛ ГУИТЛ Дальстроя</a:t>
            </a:r>
          </a:p>
          <a:p>
            <a:r>
              <a:rPr lang="ru-RU" sz="1100">
                <a:latin typeface="Arial" charset="0"/>
              </a:rPr>
              <a:t>12 – Усть-Кутское ЛО СГУ и УИТЛК</a:t>
            </a:r>
          </a:p>
          <a:p>
            <a:r>
              <a:rPr lang="ru-RU" sz="1100">
                <a:latin typeface="Arial" charset="0"/>
              </a:rPr>
              <a:t>13 – Бодайбинский ИТЛ СГУ и УИТЛК</a:t>
            </a:r>
          </a:p>
          <a:p>
            <a:r>
              <a:rPr lang="ru-RU" sz="1100">
                <a:latin typeface="Arial" charset="0"/>
              </a:rPr>
              <a:t>14 – Жигаловское ЛО СГУ</a:t>
            </a:r>
          </a:p>
          <a:p>
            <a:r>
              <a:rPr lang="ru-RU" sz="1100">
                <a:latin typeface="Arial" charset="0"/>
              </a:rPr>
              <a:t>15 – Балаганское ЛО СГУ и УИТЛК</a:t>
            </a:r>
          </a:p>
          <a:p>
            <a:r>
              <a:rPr lang="ru-RU" sz="1100">
                <a:latin typeface="Arial" charset="0"/>
              </a:rPr>
              <a:t>16 – Усольский ЛО ГУЛЖДС, ИТЛ СГУ</a:t>
            </a:r>
          </a:p>
          <a:p>
            <a:r>
              <a:rPr lang="ru-RU" sz="1100">
                <a:latin typeface="Arial" charset="0"/>
              </a:rPr>
              <a:t>17 – Управление строительства-16 и Китойский ИТЛ ГУПС, ГСНС, ГУЛАГ</a:t>
            </a:r>
          </a:p>
        </p:txBody>
      </p:sp>
      <p:sp>
        <p:nvSpPr>
          <p:cNvPr id="45086" name="Rectangle 30"/>
          <p:cNvSpPr>
            <a:spLocks noChangeArrowheads="1"/>
          </p:cNvSpPr>
          <p:nvPr/>
        </p:nvSpPr>
        <p:spPr bwMode="auto">
          <a:xfrm>
            <a:off x="6515100" y="2492375"/>
            <a:ext cx="144463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87" name="Rectangle 31"/>
          <p:cNvSpPr>
            <a:spLocks noChangeArrowheads="1"/>
          </p:cNvSpPr>
          <p:nvPr/>
        </p:nvSpPr>
        <p:spPr bwMode="auto">
          <a:xfrm>
            <a:off x="6516688" y="2420938"/>
            <a:ext cx="172878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200">
                <a:latin typeface="Arial" charset="0"/>
              </a:rPr>
              <a:t>- ИТЛ 1945-1953 г.г.</a:t>
            </a:r>
          </a:p>
        </p:txBody>
      </p:sp>
      <p:sp>
        <p:nvSpPr>
          <p:cNvPr id="45088" name="Text Box 32"/>
          <p:cNvSpPr txBox="1">
            <a:spLocks noChangeArrowheads="1"/>
          </p:cNvSpPr>
          <p:nvPr/>
        </p:nvSpPr>
        <p:spPr bwMode="auto">
          <a:xfrm>
            <a:off x="2411413" y="5805488"/>
            <a:ext cx="5842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Иркутск</a:t>
            </a:r>
          </a:p>
        </p:txBody>
      </p:sp>
      <p:sp>
        <p:nvSpPr>
          <p:cNvPr id="45089" name="Text Box 33"/>
          <p:cNvSpPr txBox="1">
            <a:spLocks noChangeArrowheads="1"/>
          </p:cNvSpPr>
          <p:nvPr/>
        </p:nvSpPr>
        <p:spPr bwMode="auto">
          <a:xfrm>
            <a:off x="2124075" y="5013325"/>
            <a:ext cx="7064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Балаганск</a:t>
            </a:r>
          </a:p>
        </p:txBody>
      </p:sp>
      <p:sp>
        <p:nvSpPr>
          <p:cNvPr id="45090" name="Text Box 34"/>
          <p:cNvSpPr txBox="1">
            <a:spLocks noChangeArrowheads="1"/>
          </p:cNvSpPr>
          <p:nvPr/>
        </p:nvSpPr>
        <p:spPr bwMode="auto">
          <a:xfrm>
            <a:off x="1751013" y="5735638"/>
            <a:ext cx="5889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Ангарск</a:t>
            </a:r>
          </a:p>
        </p:txBody>
      </p:sp>
      <p:sp>
        <p:nvSpPr>
          <p:cNvPr id="45091" name="Text Box 35"/>
          <p:cNvSpPr txBox="1">
            <a:spLocks noChangeArrowheads="1"/>
          </p:cNvSpPr>
          <p:nvPr/>
        </p:nvSpPr>
        <p:spPr bwMode="auto">
          <a:xfrm>
            <a:off x="1135063" y="5516563"/>
            <a:ext cx="11334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Усолье-Сибирское</a:t>
            </a:r>
          </a:p>
        </p:txBody>
      </p:sp>
      <p:sp>
        <p:nvSpPr>
          <p:cNvPr id="45092" name="Rectangle 36"/>
          <p:cNvSpPr>
            <a:spLocks noChangeArrowheads="1"/>
          </p:cNvSpPr>
          <p:nvPr/>
        </p:nvSpPr>
        <p:spPr bwMode="auto">
          <a:xfrm>
            <a:off x="2411413" y="5661025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93" name="Rectangle 37"/>
          <p:cNvSpPr>
            <a:spLocks noChangeArrowheads="1"/>
          </p:cNvSpPr>
          <p:nvPr/>
        </p:nvSpPr>
        <p:spPr bwMode="auto">
          <a:xfrm>
            <a:off x="2195513" y="5445125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1763713" y="3716338"/>
            <a:ext cx="3206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10</a:t>
            </a:r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2700338" y="3573463"/>
            <a:ext cx="5762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11    12</a:t>
            </a:r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4643438" y="2997200"/>
            <a:ext cx="28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13   </a:t>
            </a:r>
          </a:p>
        </p:txBody>
      </p:sp>
      <p:sp>
        <p:nvSpPr>
          <p:cNvPr id="45097" name="Rectangle 41"/>
          <p:cNvSpPr>
            <a:spLocks noChangeArrowheads="1"/>
          </p:cNvSpPr>
          <p:nvPr/>
        </p:nvSpPr>
        <p:spPr bwMode="auto">
          <a:xfrm>
            <a:off x="2195513" y="4868863"/>
            <a:ext cx="144462" cy="1444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98" name="Rectangle 42"/>
          <p:cNvSpPr>
            <a:spLocks noChangeArrowheads="1"/>
          </p:cNvSpPr>
          <p:nvPr/>
        </p:nvSpPr>
        <p:spPr bwMode="auto">
          <a:xfrm>
            <a:off x="2627313" y="4581525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99" name="Text Box 43"/>
          <p:cNvSpPr txBox="1">
            <a:spLocks noChangeArrowheads="1"/>
          </p:cNvSpPr>
          <p:nvPr/>
        </p:nvSpPr>
        <p:spPr bwMode="auto">
          <a:xfrm>
            <a:off x="2700338" y="4727575"/>
            <a:ext cx="6889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Жигалово</a:t>
            </a:r>
          </a:p>
        </p:txBody>
      </p:sp>
      <p:sp>
        <p:nvSpPr>
          <p:cNvPr id="45100" name="Text Box 44"/>
          <p:cNvSpPr txBox="1">
            <a:spLocks noChangeArrowheads="1"/>
          </p:cNvSpPr>
          <p:nvPr/>
        </p:nvSpPr>
        <p:spPr bwMode="auto">
          <a:xfrm>
            <a:off x="2555875" y="4437063"/>
            <a:ext cx="28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14   </a:t>
            </a:r>
          </a:p>
        </p:txBody>
      </p:sp>
      <p:sp>
        <p:nvSpPr>
          <p:cNvPr id="45101" name="Text Box 45"/>
          <p:cNvSpPr txBox="1">
            <a:spLocks noChangeArrowheads="1"/>
          </p:cNvSpPr>
          <p:nvPr/>
        </p:nvSpPr>
        <p:spPr bwMode="auto">
          <a:xfrm>
            <a:off x="2124075" y="4724400"/>
            <a:ext cx="28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15   </a:t>
            </a:r>
          </a:p>
        </p:txBody>
      </p:sp>
      <p:sp>
        <p:nvSpPr>
          <p:cNvPr id="45102" name="Text Box 46"/>
          <p:cNvSpPr txBox="1">
            <a:spLocks noChangeArrowheads="1"/>
          </p:cNvSpPr>
          <p:nvPr/>
        </p:nvSpPr>
        <p:spPr bwMode="auto">
          <a:xfrm>
            <a:off x="2124075" y="5300663"/>
            <a:ext cx="28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16   </a:t>
            </a:r>
          </a:p>
        </p:txBody>
      </p:sp>
      <p:sp>
        <p:nvSpPr>
          <p:cNvPr id="45103" name="Text Box 47"/>
          <p:cNvSpPr txBox="1">
            <a:spLocks noChangeArrowheads="1"/>
          </p:cNvSpPr>
          <p:nvPr/>
        </p:nvSpPr>
        <p:spPr bwMode="auto">
          <a:xfrm>
            <a:off x="2339975" y="5516563"/>
            <a:ext cx="28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" b="1">
                <a:latin typeface="Arial" charset="0"/>
              </a:rPr>
              <a:t>17   </a:t>
            </a:r>
            <a:endParaRPr lang="ru-RU">
              <a:latin typeface="Arial" charset="0"/>
            </a:endParaRPr>
          </a:p>
        </p:txBody>
      </p:sp>
      <p:sp>
        <p:nvSpPr>
          <p:cNvPr id="45104" name="Text Box 48"/>
          <p:cNvSpPr txBox="1">
            <a:spLocks noChangeArrowheads="1"/>
          </p:cNvSpPr>
          <p:nvPr/>
        </p:nvSpPr>
        <p:spPr bwMode="auto">
          <a:xfrm>
            <a:off x="1403350" y="5300663"/>
            <a:ext cx="7493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 b="1">
                <a:latin typeface="Arial" charset="0"/>
              </a:rPr>
              <a:t>Черемхово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764704"/>
            <a:ext cx="6676354" cy="4824834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6500" name="Picture 4" descr="крест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60350"/>
            <a:ext cx="8424862" cy="5865813"/>
          </a:xfrm>
          <a:noFill/>
          <a:ln/>
        </p:spPr>
      </p:pic>
      <p:pic>
        <p:nvPicPr>
          <p:cNvPr id="4" name="Picture 4" descr="top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1" y="476672"/>
            <a:ext cx="2540749" cy="3528392"/>
          </a:xfrm>
          <a:prstGeom prst="rect">
            <a:avLst/>
          </a:prstGeo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2339752" y="5517232"/>
            <a:ext cx="5637634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Лагерные кладбища на станциях </a:t>
            </a:r>
            <a:r>
              <a:rPr lang="ru-RU" b="1" dirty="0" err="1" smtClean="0"/>
              <a:t>Топорок</a:t>
            </a:r>
            <a:r>
              <a:rPr lang="ru-RU" b="1" dirty="0" smtClean="0"/>
              <a:t>, Н.Гоголевка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32656"/>
            <a:ext cx="453650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мои фото работа\Фотоколл\фото -ИТЛ НКВД-МВД в Тайшете\Нина Гаген-Торн, поэтесса, узница Озерлаг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835696" cy="1958076"/>
          </a:xfrm>
          <a:prstGeom prst="rect">
            <a:avLst/>
          </a:prstGeom>
          <a:noFill/>
        </p:spPr>
      </p:pic>
      <p:pic>
        <p:nvPicPr>
          <p:cNvPr id="2052" name="Picture 4" descr="D:\мои фото работа\Фотоколл\фото -ИТЛ НКВД-МВД в Тайшете\А.Клещенко, поэт, узник Озерлаг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88640"/>
            <a:ext cx="1584176" cy="2120483"/>
          </a:xfrm>
          <a:prstGeom prst="rect">
            <a:avLst/>
          </a:prstGeom>
          <a:noFill/>
        </p:spPr>
      </p:pic>
      <p:pic>
        <p:nvPicPr>
          <p:cNvPr id="2053" name="Picture 5" descr="D:\мои фото работа\Фотоколл\фото -ИТЛ НКВД-МВД в Тайшете\А.Баркова, цузница Озерлаг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4295" y="3573016"/>
            <a:ext cx="2492585" cy="2808312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3717032"/>
            <a:ext cx="904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5229200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3284984"/>
            <a:ext cx="2456913" cy="354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2132856"/>
            <a:ext cx="1343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92280" y="5429250"/>
            <a:ext cx="942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18736" y="5085184"/>
            <a:ext cx="2505580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31640" y="3645024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420888"/>
            <a:ext cx="2571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мои фото работа\Фотоколл\фото -ИТЛ НКВД-МВД в Тайшете\А.Жигулин, узник Озерлага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068961"/>
            <a:ext cx="1428750" cy="2088232"/>
          </a:xfrm>
          <a:prstGeom prst="rect">
            <a:avLst/>
          </a:prstGeom>
          <a:noFill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07704" y="515719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483769" y="2121446"/>
            <a:ext cx="108012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63888" y="0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771800" y="3429000"/>
            <a:ext cx="2448272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Анна </a:t>
            </a:r>
            <a:r>
              <a:rPr lang="ru-RU" dirty="0" err="1" smtClean="0"/>
              <a:t>Баркова</a:t>
            </a:r>
            <a:endParaRPr lang="ru-RU" dirty="0"/>
          </a:p>
        </p:txBody>
      </p:sp>
      <p:pic>
        <p:nvPicPr>
          <p:cNvPr id="21518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100392" y="188640"/>
            <a:ext cx="904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1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732240" y="0"/>
            <a:ext cx="1513298" cy="212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1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980728"/>
            <a:ext cx="971600" cy="1428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143372" y="3143248"/>
            <a:ext cx="35279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Лагерная проза и поэзия. </a:t>
            </a:r>
            <a:r>
              <a:rPr lang="ru-RU" dirty="0" err="1" smtClean="0"/>
              <a:t>Озерлаг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208" y="0"/>
            <a:ext cx="9146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4581128"/>
            <a:ext cx="914400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Может быть через пять поколений через грозный разлив времён,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Мир отметит эпоху смятений  и моим средь </a:t>
            </a:r>
            <a:r>
              <a:rPr lang="ru-RU" sz="2400" b="1" smtClean="0">
                <a:solidFill>
                  <a:schemeClr val="bg1">
                    <a:lumMod val="95000"/>
                  </a:schemeClr>
                </a:solidFill>
              </a:rPr>
              <a:t>других </a:t>
            </a:r>
            <a:r>
              <a:rPr lang="ru-RU" sz="2400" b="1" smtClean="0">
                <a:solidFill>
                  <a:schemeClr val="bg1">
                    <a:lumMod val="95000"/>
                  </a:schemeClr>
                </a:solidFill>
              </a:rPr>
              <a:t>имён</a:t>
            </a:r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5" descr="D:\мои фото работа\Фотоколл\фото -ИТЛ НКВД-МВД в Тайшете\А.Баркова, цузница Озерла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2876060" cy="32403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35896" y="1556792"/>
            <a:ext cx="4968552" cy="7386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Анна Александровна </a:t>
            </a:r>
            <a:r>
              <a:rPr lang="ru-RU" sz="2400" b="1" dirty="0" err="1" smtClean="0">
                <a:solidFill>
                  <a:schemeClr val="bg1">
                    <a:lumMod val="95000"/>
                  </a:schemeClr>
                </a:solidFill>
              </a:rPr>
              <a:t>Баркова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,</a:t>
            </a:r>
          </a:p>
          <a:p>
            <a:pPr algn="ctr"/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аключенная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</a:rPr>
              <a:t>Озерлага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 1956-1957 гг.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307</Words>
  <Application>Microsoft Office PowerPoint</Application>
  <PresentationFormat>Экран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ИТЛ центрального лагерно-производственного подчинения в Приангарье, 1937-1953 г.г.</vt:lpstr>
      <vt:lpstr>Слайд 5</vt:lpstr>
      <vt:lpstr>Слайд 6</vt:lpstr>
      <vt:lpstr>Слайд 7</vt:lpstr>
      <vt:lpstr>Слайд 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Босс</cp:lastModifiedBy>
  <cp:revision>6</cp:revision>
  <dcterms:created xsi:type="dcterms:W3CDTF">2014-04-24T11:07:50Z</dcterms:created>
  <dcterms:modified xsi:type="dcterms:W3CDTF">2024-03-28T07:08:14Z</dcterms:modified>
</cp:coreProperties>
</file>