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0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30.11.2013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30.11.2013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30.11.2013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30.11.2013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30.11.2013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30.11.2013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30.11.2013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30.11.2013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Байкало-амурская магистраль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443896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76202" y="0"/>
            <a:ext cx="9320202" cy="6858000"/>
          </a:xfrm>
        </p:spPr>
      </p:pic>
    </p:spTree>
    <p:extLst>
      <p:ext uri="{BB962C8B-B14F-4D97-AF65-F5344CB8AC3E}">
        <p14:creationId xmlns:p14="http://schemas.microsoft.com/office/powerpoint/2010/main" val="27761258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ferris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78230" cy="6858410"/>
          </a:xfrm>
        </p:spPr>
      </p:pic>
    </p:spTree>
    <p:extLst>
      <p:ext uri="{BB962C8B-B14F-4D97-AF65-F5344CB8AC3E}">
        <p14:creationId xmlns:p14="http://schemas.microsoft.com/office/powerpoint/2010/main" val="27761258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099246" cy="6858000"/>
          </a:xfrm>
        </p:spPr>
      </p:pic>
    </p:spTree>
    <p:extLst>
      <p:ext uri="{BB962C8B-B14F-4D97-AF65-F5344CB8AC3E}">
        <p14:creationId xmlns:p14="http://schemas.microsoft.com/office/powerpoint/2010/main" val="27761258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14:flythroug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11097"/>
            <a:ext cx="9144000" cy="6977933"/>
          </a:xfrm>
        </p:spPr>
      </p:pic>
    </p:spTree>
    <p:extLst>
      <p:ext uri="{BB962C8B-B14F-4D97-AF65-F5344CB8AC3E}">
        <p14:creationId xmlns:p14="http://schemas.microsoft.com/office/powerpoint/2010/main" val="2776125851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65" y="0"/>
            <a:ext cx="9123635" cy="6858000"/>
          </a:xfrm>
        </p:spPr>
      </p:pic>
    </p:spTree>
    <p:extLst>
      <p:ext uri="{BB962C8B-B14F-4D97-AF65-F5344CB8AC3E}">
        <p14:creationId xmlns:p14="http://schemas.microsoft.com/office/powerpoint/2010/main" val="27761258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9573" y="0"/>
            <a:ext cx="9163573" cy="6857999"/>
          </a:xfrm>
        </p:spPr>
      </p:pic>
    </p:spTree>
    <p:extLst>
      <p:ext uri="{BB962C8B-B14F-4D97-AF65-F5344CB8AC3E}">
        <p14:creationId xmlns:p14="http://schemas.microsoft.com/office/powerpoint/2010/main" val="27761258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400">
        <p14:honeycomb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80289"/>
            <a:ext cx="9144000" cy="6925057"/>
          </a:xfrm>
        </p:spPr>
      </p:pic>
    </p:spTree>
    <p:extLst>
      <p:ext uri="{BB962C8B-B14F-4D97-AF65-F5344CB8AC3E}">
        <p14:creationId xmlns:p14="http://schemas.microsoft.com/office/powerpoint/2010/main" val="27761258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5053" y="-90010"/>
            <a:ext cx="9209053" cy="6906790"/>
          </a:xfrm>
        </p:spPr>
      </p:pic>
    </p:spTree>
    <p:extLst>
      <p:ext uri="{BB962C8B-B14F-4D97-AF65-F5344CB8AC3E}">
        <p14:creationId xmlns:p14="http://schemas.microsoft.com/office/powerpoint/2010/main" val="27761258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1760" y="-2704"/>
            <a:ext cx="4176464" cy="6859089"/>
          </a:xfrm>
        </p:spPr>
      </p:pic>
    </p:spTree>
    <p:extLst>
      <p:ext uri="{BB962C8B-B14F-4D97-AF65-F5344CB8AC3E}">
        <p14:creationId xmlns:p14="http://schemas.microsoft.com/office/powerpoint/2010/main" val="27761258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7456" y="-37956"/>
            <a:ext cx="9191456" cy="6919854"/>
          </a:xfrm>
        </p:spPr>
      </p:pic>
    </p:spTree>
    <p:extLst>
      <p:ext uri="{BB962C8B-B14F-4D97-AF65-F5344CB8AC3E}">
        <p14:creationId xmlns:p14="http://schemas.microsoft.com/office/powerpoint/2010/main" val="27761258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7680"/>
            <a:ext cx="9144000" cy="6877681"/>
          </a:xfrm>
        </p:spPr>
      </p:pic>
    </p:spTree>
    <p:extLst>
      <p:ext uri="{BB962C8B-B14F-4D97-AF65-F5344CB8AC3E}">
        <p14:creationId xmlns:p14="http://schemas.microsoft.com/office/powerpoint/2010/main" val="108550925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75202" cy="6857285"/>
          </a:xfrm>
        </p:spPr>
      </p:pic>
    </p:spTree>
    <p:extLst>
      <p:ext uri="{BB962C8B-B14F-4D97-AF65-F5344CB8AC3E}">
        <p14:creationId xmlns:p14="http://schemas.microsoft.com/office/powerpoint/2010/main" val="27761258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14:flythroug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91429"/>
          </a:xfrm>
        </p:spPr>
      </p:pic>
    </p:spTree>
    <p:extLst>
      <p:ext uri="{BB962C8B-B14F-4D97-AF65-F5344CB8AC3E}">
        <p14:creationId xmlns:p14="http://schemas.microsoft.com/office/powerpoint/2010/main" val="277612585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786"/>
            <a:ext cx="9144000" cy="6858000"/>
          </a:xfrm>
        </p:spPr>
      </p:pic>
    </p:spTree>
    <p:extLst>
      <p:ext uri="{BB962C8B-B14F-4D97-AF65-F5344CB8AC3E}">
        <p14:creationId xmlns:p14="http://schemas.microsoft.com/office/powerpoint/2010/main" val="20578574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61" y="0"/>
            <a:ext cx="9153557" cy="6858000"/>
          </a:xfrm>
        </p:spPr>
      </p:pic>
    </p:spTree>
    <p:extLst>
      <p:ext uri="{BB962C8B-B14F-4D97-AF65-F5344CB8AC3E}">
        <p14:creationId xmlns:p14="http://schemas.microsoft.com/office/powerpoint/2010/main" val="27761258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1190"/>
            <a:ext cx="9144000" cy="6855972"/>
          </a:xfrm>
        </p:spPr>
      </p:pic>
    </p:spTree>
    <p:extLst>
      <p:ext uri="{BB962C8B-B14F-4D97-AF65-F5344CB8AC3E}">
        <p14:creationId xmlns:p14="http://schemas.microsoft.com/office/powerpoint/2010/main" val="27761258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70786"/>
          </a:xfrm>
        </p:spPr>
      </p:pic>
    </p:spTree>
    <p:extLst>
      <p:ext uri="{BB962C8B-B14F-4D97-AF65-F5344CB8AC3E}">
        <p14:creationId xmlns:p14="http://schemas.microsoft.com/office/powerpoint/2010/main" val="27761258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flas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9187691" cy="6878887"/>
          </a:xfrm>
        </p:spPr>
      </p:pic>
    </p:spTree>
    <p:extLst>
      <p:ext uri="{BB962C8B-B14F-4D97-AF65-F5344CB8AC3E}">
        <p14:creationId xmlns:p14="http://schemas.microsoft.com/office/powerpoint/2010/main" val="27761258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764" y="260648"/>
            <a:ext cx="9147763" cy="6597352"/>
          </a:xfrm>
        </p:spPr>
      </p:pic>
    </p:spTree>
    <p:extLst>
      <p:ext uri="{BB962C8B-B14F-4D97-AF65-F5344CB8AC3E}">
        <p14:creationId xmlns:p14="http://schemas.microsoft.com/office/powerpoint/2010/main" val="27761258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900">
        <p14:glitter pattern="hexago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763" y="0"/>
            <a:ext cx="9147763" cy="6878212"/>
          </a:xfrm>
        </p:spPr>
      </p:pic>
    </p:spTree>
    <p:extLst>
      <p:ext uri="{BB962C8B-B14F-4D97-AF65-F5344CB8AC3E}">
        <p14:creationId xmlns:p14="http://schemas.microsoft.com/office/powerpoint/2010/main" val="27761258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3</TotalTime>
  <Words>2</Words>
  <Application>Microsoft Office PowerPoint</Application>
  <PresentationFormat>Экран (4:3)</PresentationFormat>
  <Paragraphs>1</Paragraphs>
  <Slides>21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Апекс</vt:lpstr>
      <vt:lpstr>Байкало-амурская магистраль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Байкало-амурская магистраль</dc:title>
  <dc:creator>user</dc:creator>
  <cp:lastModifiedBy>user</cp:lastModifiedBy>
  <cp:revision>2</cp:revision>
  <dcterms:created xsi:type="dcterms:W3CDTF">2013-11-29T23:21:19Z</dcterms:created>
  <dcterms:modified xsi:type="dcterms:W3CDTF">2013-11-29T23:33:40Z</dcterms:modified>
</cp:coreProperties>
</file>