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3" r:id="rId3"/>
    <p:sldId id="263" r:id="rId4"/>
    <p:sldId id="274" r:id="rId5"/>
    <p:sldId id="257" r:id="rId6"/>
    <p:sldId id="258" r:id="rId7"/>
    <p:sldId id="259" r:id="rId8"/>
    <p:sldId id="262" r:id="rId9"/>
    <p:sldId id="260" r:id="rId10"/>
    <p:sldId id="261" r:id="rId11"/>
    <p:sldId id="264" r:id="rId12"/>
    <p:sldId id="265" r:id="rId13"/>
    <p:sldId id="268" r:id="rId14"/>
    <p:sldId id="266" r:id="rId15"/>
    <p:sldId id="272" r:id="rId16"/>
    <p:sldId id="271" r:id="rId17"/>
    <p:sldId id="269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76" autoAdjust="0"/>
    <p:restoredTop sz="94660"/>
  </p:normalViewPr>
  <p:slideViewPr>
    <p:cSldViewPr>
      <p:cViewPr>
        <p:scale>
          <a:sx n="71" d="100"/>
          <a:sy n="71" d="100"/>
        </p:scale>
        <p:origin x="-1332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0528-DD92-4170-9645-2DCDFF5F0D06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A1C3-5FB5-4E87-9CF8-F1119E91F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0528-DD92-4170-9645-2DCDFF5F0D06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A1C3-5FB5-4E87-9CF8-F1119E91F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0528-DD92-4170-9645-2DCDFF5F0D06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A1C3-5FB5-4E87-9CF8-F1119E91F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0528-DD92-4170-9645-2DCDFF5F0D06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A1C3-5FB5-4E87-9CF8-F1119E91F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0528-DD92-4170-9645-2DCDFF5F0D06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A1C3-5FB5-4E87-9CF8-F1119E91F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0528-DD92-4170-9645-2DCDFF5F0D06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A1C3-5FB5-4E87-9CF8-F1119E91F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0528-DD92-4170-9645-2DCDFF5F0D06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A1C3-5FB5-4E87-9CF8-F1119E91F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0528-DD92-4170-9645-2DCDFF5F0D06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A1C3-5FB5-4E87-9CF8-F1119E91F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0528-DD92-4170-9645-2DCDFF5F0D06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A1C3-5FB5-4E87-9CF8-F1119E91F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0528-DD92-4170-9645-2DCDFF5F0D06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A1C3-5FB5-4E87-9CF8-F1119E91F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0528-DD92-4170-9645-2DCDFF5F0D06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A1C3-5FB5-4E87-9CF8-F1119E91F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E0528-DD92-4170-9645-2DCDFF5F0D06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8A1C3-5FB5-4E87-9CF8-F1119E91F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User\Desktop\85 лет Т.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214290"/>
            <a:ext cx="1147765" cy="10371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4572008"/>
            <a:ext cx="8058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Загадки старого Тайшета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1357298"/>
            <a:ext cx="3436197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со дня присвоения статуса </a:t>
            </a:r>
            <a:r>
              <a:rPr lang="ru-RU" i="1" dirty="0" smtClean="0"/>
              <a:t>город</a:t>
            </a:r>
            <a:endParaRPr lang="ru-RU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Уст Сов власти\44603548-1024x6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072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Уст Сов власти\50570_20191115_1223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326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Уст Сов власти\Село-Тайшет.-начало-20-века-1024x5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0524" cy="5143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640" y="428604"/>
            <a:ext cx="9121959" cy="607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AppData\Local\Microsoft\Windows\Temporary Internet Files\Content.Word\file8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2"/>
            <a:ext cx="8999537" cy="5814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643042" y="6072206"/>
            <a:ext cx="6770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1937 год.  Ст. базарная площадь . Улицы </a:t>
            </a:r>
            <a:r>
              <a:rPr lang="ru-RU" dirty="0" err="1" smtClean="0"/>
              <a:t>Старобазарная</a:t>
            </a:r>
            <a:r>
              <a:rPr lang="ru-RU" dirty="0" smtClean="0"/>
              <a:t> не указана.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3"/>
            <a:ext cx="8856694" cy="642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520"/>
            <a:ext cx="8858280" cy="6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500562" y="5929330"/>
            <a:ext cx="416877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Станция Тайшет и поселок разночинцев,</a:t>
            </a:r>
          </a:p>
          <a:p>
            <a:r>
              <a:rPr lang="ru-RU" dirty="0" smtClean="0"/>
              <a:t>вблизи село Тайшет 142 души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taishetrn.ru/wp-content/uploads/2023/01/image-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3048000" cy="42100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00430" y="714356"/>
            <a:ext cx="51435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Конюков</a:t>
            </a:r>
            <a:r>
              <a:rPr lang="ru-RU" dirty="0" smtClean="0"/>
              <a:t> Василий Трофимович: « Когда началась закладка железнодорожной линии, перешел на строительство. До места работы ходить далеко. </a:t>
            </a:r>
          </a:p>
          <a:p>
            <a:r>
              <a:rPr lang="ru-RU" dirty="0" smtClean="0"/>
              <a:t>Спросил разрешение у инженера </a:t>
            </a:r>
            <a:r>
              <a:rPr lang="ru-RU" dirty="0" err="1" smtClean="0"/>
              <a:t>Моночарова</a:t>
            </a:r>
            <a:r>
              <a:rPr lang="ru-RU" dirty="0" smtClean="0"/>
              <a:t> построить избушку. </a:t>
            </a:r>
          </a:p>
          <a:p>
            <a:r>
              <a:rPr lang="ru-RU" dirty="0" err="1" smtClean="0"/>
              <a:t>Моночарев</a:t>
            </a:r>
            <a:r>
              <a:rPr lang="ru-RU" dirty="0" smtClean="0"/>
              <a:t> дал согласие указав место в ста саженях от предполагавшегося строительства станции. Много вложил трудов в постройку. Выросла первая лачуга в непроходимой тайге. Понемногу стали строиться и другие жилища. </a:t>
            </a:r>
          </a:p>
          <a:p>
            <a:r>
              <a:rPr lang="ru-RU" dirty="0" smtClean="0"/>
              <a:t>Большинство жилищ были темные, сырые землянки.</a:t>
            </a:r>
          </a:p>
          <a:p>
            <a:r>
              <a:rPr lang="ru-RU" dirty="0" smtClean="0"/>
              <a:t> Место занятое нами принадлежало байроновскому обществу и с ним завязалась тяжба. Послали ходатая в казенную палату.</a:t>
            </a:r>
          </a:p>
          <a:p>
            <a:r>
              <a:rPr lang="ru-RU" dirty="0" smtClean="0"/>
              <a:t> Весной  1897 году приехал землемер и отрезал нам участок назвав его по протекающей не вдалеке речке—Тайшетом»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71744"/>
            <a:ext cx="914400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User\Desktop\Павел Яковлевия Пясецкий (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714356"/>
            <a:ext cx="1999551" cy="24615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1071546"/>
            <a:ext cx="6092052" cy="120032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Художник Павел Яковлевич Пясецкий в 1894 – 1903 гг.</a:t>
            </a:r>
          </a:p>
          <a:p>
            <a:r>
              <a:rPr lang="ru-RU" dirty="0" smtClean="0"/>
              <a:t>написал панорамную картину  длиной 942 м. строительства</a:t>
            </a:r>
          </a:p>
          <a:p>
            <a:r>
              <a:rPr lang="ru-RU" dirty="0" smtClean="0"/>
              <a:t>Великой Сибирской ж.д.  , на которой нашлось место для</a:t>
            </a:r>
          </a:p>
          <a:p>
            <a:r>
              <a:rPr lang="ru-RU" dirty="0" smtClean="0"/>
              <a:t>станции Тайшет и его окрестностей , моста </a:t>
            </a:r>
            <a:r>
              <a:rPr lang="ru-RU" dirty="0" err="1" smtClean="0"/>
              <a:t>через.р.Бирюсу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Уст Сов власти\вид-от-станции2-1024x6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4548" cy="485776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643182"/>
            <a:ext cx="211455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500298" y="4929198"/>
            <a:ext cx="64294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Отто</a:t>
            </a:r>
            <a:r>
              <a:rPr lang="ru-RU" b="1" dirty="0" smtClean="0"/>
              <a:t> </a:t>
            </a:r>
            <a:r>
              <a:rPr lang="ru-RU" b="1" dirty="0" err="1" smtClean="0"/>
              <a:t>Ренар</a:t>
            </a:r>
            <a:r>
              <a:rPr lang="ru-RU" b="1" dirty="0" smtClean="0"/>
              <a:t> открыл заведение в 1881 году. Называлась оно – фототипия. Издал много фотоальбомов. В т.ч. и о Сибирской железной дороге. Эти фотографии были изданы как почтовые </a:t>
            </a:r>
            <a:r>
              <a:rPr lang="ru-RU" b="1" dirty="0" err="1" smtClean="0"/>
              <a:t>фотооткрытки</a:t>
            </a:r>
            <a:r>
              <a:rPr lang="ru-RU" b="1" dirty="0" smtClean="0"/>
              <a:t>. За фотографические работы на выставке 1882 года в Москве был награжден бронзовой медалью.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857364"/>
          <a:ext cx="9144001" cy="4053800"/>
        </p:xfrm>
        <a:graphic>
          <a:graphicData uri="http://schemas.openxmlformats.org/drawingml/2006/table">
            <a:tbl>
              <a:tblPr/>
              <a:tblGrid>
                <a:gridCol w="1025667"/>
                <a:gridCol w="1025667"/>
                <a:gridCol w="1214395"/>
                <a:gridCol w="1202655"/>
                <a:gridCol w="1221732"/>
                <a:gridCol w="1121947"/>
                <a:gridCol w="1145424"/>
                <a:gridCol w="1186514"/>
              </a:tblGrid>
              <a:tr h="7879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№ фото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Год фотосъемки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название объекта фотосъемки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Названия частей объекта фотосъемки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Направление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фотосъемки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35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/>
                          <a:ea typeface="Calibri"/>
                          <a:cs typeface="Times New Roman"/>
                        </a:rPr>
                        <a:t>Фото </a:t>
                      </a: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1911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1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/>
                          <a:ea typeface="Calibri"/>
                          <a:cs typeface="Times New Roman"/>
                        </a:rPr>
                        <a:t>Фото </a:t>
                      </a: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1911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/>
                          <a:ea typeface="Calibri"/>
                          <a:cs typeface="Times New Roman"/>
                        </a:rPr>
                        <a:t>Фото </a:t>
                      </a: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1911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/>
                          <a:ea typeface="Calibri"/>
                          <a:cs typeface="Times New Roman"/>
                        </a:rPr>
                        <a:t>Фото </a:t>
                      </a: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1911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1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/>
                          <a:ea typeface="Calibri"/>
                          <a:cs typeface="Times New Roman"/>
                        </a:rPr>
                        <a:t>Фото </a:t>
                      </a: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1911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1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/>
                          <a:ea typeface="Calibri"/>
                          <a:cs typeface="Times New Roman"/>
                        </a:rPr>
                        <a:t>Фото </a:t>
                      </a: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1911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1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/>
                          <a:ea typeface="Calibri"/>
                          <a:cs typeface="Times New Roman"/>
                        </a:rPr>
                        <a:t>Фото </a:t>
                      </a: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После 1917 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/>
                          <a:ea typeface="Calibri"/>
                          <a:cs typeface="Times New Roman"/>
                        </a:rPr>
                        <a:t>Фото </a:t>
                      </a: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После 1917</a:t>
                      </a: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15" marR="43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0166" y="571480"/>
            <a:ext cx="67984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Заполнить таблицу анализируя фото открытки</a:t>
            </a:r>
          </a:p>
          <a:p>
            <a:pPr algn="ctr"/>
            <a:r>
              <a:rPr lang="ru-RU" dirty="0" smtClean="0"/>
              <a:t>Ответить на вопрос: какая современная улица Тайшета называлась</a:t>
            </a:r>
          </a:p>
          <a:p>
            <a:pPr algn="ctr"/>
            <a:r>
              <a:rPr lang="ru-RU" dirty="0" smtClean="0"/>
              <a:t>в начале века БОЛЬШОЙ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_32773_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665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Уст Сов власти\i (1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6218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2"/>
            <a:ext cx="8902004" cy="607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2"/>
            <a:ext cx="8887275" cy="5927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Уст Сов власти\большая улиц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139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267</Words>
  <Application>Microsoft Office PowerPoint</Application>
  <PresentationFormat>Экран (4:3)</PresentationFormat>
  <Paragraphs>44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Босс</dc:creator>
  <cp:lastModifiedBy>Босс</cp:lastModifiedBy>
  <cp:revision>23</cp:revision>
  <dcterms:created xsi:type="dcterms:W3CDTF">2023-03-13T00:34:25Z</dcterms:created>
  <dcterms:modified xsi:type="dcterms:W3CDTF">2023-09-20T02:34:46Z</dcterms:modified>
</cp:coreProperties>
</file>