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0B21-3085-4DB7-8AD8-36A2FE80BCEB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1830-2206-4388-8797-026E4E6ED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3482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6072206"/>
            <a:ext cx="904946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Экспонат из Сашиного «музея</a:t>
            </a:r>
            <a:r>
              <a:rPr lang="ru-RU" sz="2400" smtClean="0"/>
              <a:t>» </a:t>
            </a:r>
            <a:r>
              <a:rPr lang="ru-RU" sz="2400" smtClean="0"/>
              <a:t>Воспоминания  </a:t>
            </a:r>
            <a:r>
              <a:rPr lang="ru-RU" sz="2400" dirty="0" smtClean="0"/>
              <a:t>о большой дружбе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04"/>
            <a:ext cx="2923497" cy="142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82113"/>
            <a:ext cx="6048403" cy="430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5000636"/>
            <a:ext cx="492922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Степанова Тамара Ивановна, учитель  </a:t>
            </a:r>
            <a:r>
              <a:rPr lang="ru-RU" sz="1400" b="1" dirty="0" err="1" smtClean="0"/>
              <a:t>анг</a:t>
            </a:r>
            <a:r>
              <a:rPr lang="ru-RU" sz="1400" b="1" dirty="0" smtClean="0"/>
              <a:t>. языка школы № 85, организатор и  руководитель КИД "Факел", клубу  исполнилось 10 лет  в 1989 г. </a:t>
            </a:r>
          </a:p>
          <a:p>
            <a:pPr algn="ctr"/>
            <a:r>
              <a:rPr lang="ru-RU" sz="1400" b="1" dirty="0" smtClean="0"/>
              <a:t>Много работы было проведено разными поколениями </a:t>
            </a:r>
            <a:r>
              <a:rPr lang="ru-RU" sz="1400" b="1" dirty="0" err="1" smtClean="0"/>
              <a:t>кидовцев</a:t>
            </a:r>
            <a:endParaRPr lang="ru-RU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1744"/>
            <a:ext cx="3262355" cy="182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929198"/>
            <a:ext cx="1641455" cy="15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11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1" y="3571876"/>
            <a:ext cx="3429024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Ученики ж.д. школы и их учителя  участники поездки на оз.Байкал в 1909 г.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80 лет спустя ученики СОШ №85 и их гости – </a:t>
            </a:r>
            <a:r>
              <a:rPr lang="ru-RU" sz="1400" b="1" dirty="0" err="1" smtClean="0"/>
              <a:t>кидовцы</a:t>
            </a:r>
            <a:r>
              <a:rPr lang="ru-RU" sz="1400" b="1" dirty="0" smtClean="0"/>
              <a:t> разных городов и республик СССР опять посетили оз.Байкал</a:t>
            </a:r>
            <a:endParaRPr lang="ru-RU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7623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80"/>
            <a:ext cx="36754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6314" y="2143116"/>
            <a:ext cx="40396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Ж.д. школа ст.Тайшет открыта  в 1900 г.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072074"/>
            <a:ext cx="2923497" cy="142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5643578"/>
            <a:ext cx="42991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</a:t>
            </a:r>
            <a:r>
              <a:rPr lang="ru-RU" dirty="0" err="1" smtClean="0"/>
              <a:t>нач.школы</a:t>
            </a:r>
            <a:r>
              <a:rPr lang="ru-RU" dirty="0" smtClean="0"/>
              <a:t> № 85 открыта в 1965 г.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918378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5715016"/>
            <a:ext cx="37689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Тайшет и СОШ №85 встретил гостей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587046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786082" cy="51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500702"/>
            <a:ext cx="872232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Президент клуба «Факел» СОШ № 85 была </a:t>
            </a:r>
            <a:r>
              <a:rPr lang="ru-RU" sz="2800" b="1" dirty="0" err="1" smtClean="0"/>
              <a:t>И.Адамчук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0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114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Босс</dc:creator>
  <cp:lastModifiedBy>Босс</cp:lastModifiedBy>
  <cp:revision>17</cp:revision>
  <dcterms:created xsi:type="dcterms:W3CDTF">2025-02-18T10:37:25Z</dcterms:created>
  <dcterms:modified xsi:type="dcterms:W3CDTF">2025-05-04T08:24:52Z</dcterms:modified>
</cp:coreProperties>
</file>