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40105-235C-4269-8AE3-13A83C253AF1}" type="datetimeFigureOut">
              <a:rPr lang="ru-RU" smtClean="0"/>
              <a:pPr/>
              <a:t>10.06.2025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909C6-FFE1-4E74-9D38-AA6BF9F3D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оект\книга приказов\20240323_162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4286280" cy="57150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86380" y="1643050"/>
            <a:ext cx="340869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Исследовательский проект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b="1" dirty="0" smtClean="0"/>
              <a:t>Статистический анализ книги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риказов железнодорожной</a:t>
            </a:r>
          </a:p>
          <a:p>
            <a:pPr algn="ctr"/>
            <a:r>
              <a:rPr lang="ru-RU" b="1" dirty="0"/>
              <a:t>ш</a:t>
            </a:r>
            <a:r>
              <a:rPr lang="ru-RU" b="1" dirty="0" smtClean="0"/>
              <a:t>колы г.Тайшета </a:t>
            </a:r>
          </a:p>
          <a:p>
            <a:pPr algn="ctr"/>
            <a:endParaRPr lang="ru-RU" b="1" dirty="0"/>
          </a:p>
          <a:p>
            <a:pPr algn="ctr"/>
            <a:r>
              <a:rPr lang="ru-RU" b="1" dirty="0" smtClean="0"/>
              <a:t>Автор  проекта: </a:t>
            </a:r>
            <a:r>
              <a:rPr lang="ru-RU" b="1" dirty="0" smtClean="0"/>
              <a:t>Казанцев Ивана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929058" y="714356"/>
            <a:ext cx="4357718" cy="484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Основная часть. Статистический анализ книги приказов.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Статистический анализ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метод научного исследования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изучение статистических данных о социально-экономических  и иных явлениях и процессах с целью выявления их особенностей,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характерных черт, закономерностей и условий развития.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Статистика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это отрасль знаний и наука, в которой излагаются общие вопросы сбора, измерения, мониторинга, анализа массовых статистических (количественных или качественных) данных и их сравнение.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Анализ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метод познания чего -либо, процедура мысленного или материального разделения целостного объекта (предмета, явления, процесса) на составляющие части (признаки, свойства, отношения) с целью их изучения.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2143116"/>
          <a:ext cx="7786743" cy="4214842"/>
        </p:xfrm>
        <a:graphic>
          <a:graphicData uri="http://schemas.openxmlformats.org/drawingml/2006/table">
            <a:tbl>
              <a:tblPr/>
              <a:tblGrid>
                <a:gridCol w="862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56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99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25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882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1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516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6876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3476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602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Пр.№109 1.10.1941 г.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Пр. №113 от 13.10.1941 г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Пр.№122 от 8.11.1941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Пр.№132 от 26.11.1941 г.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12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Направление 10 работников школы на уборку урожая согласно трудовой повинности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 создании группы 55 чел. самозащиты из старшеклассников согласно постановления СНК "О всеобщ. обязат. подготовке населения в п\воздуш. обороне" (2.07.1941 г)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Призван в РККА завуч школы Авдеев М.М.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(вернулся 20.11.1941)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Преподаватель Белых М.И. убыл в РККА 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285852" y="571480"/>
            <a:ext cx="619446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Образец таблицы для записи  данных статистического анализа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Анализ приказов 1941 г. Первые приказы после начала войны датированы 24, 25 июня 1941 г.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ВСЕГО 128 приказов;  55 приказов с начала войны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4143372" y="0"/>
            <a:ext cx="5000628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приказы военного времени касающиеся учеников : всего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9 приказов (19 % от всех приказов военного времени , т.е. от 471 приказов)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Посмотрим по годам о чем эти приказы, касающиеся школьников.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- 1941 г. один приказ касается учеников - создание группы самозащиты , ПВО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- 1942 г. - ни одного приказа касающегося школьников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- 1943 г. - 3 приказа : посевные работы на пришкольном участке; направление на работу в совхоз; направление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снегоборьбу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(очистка ж.д. путей от снега)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- 1944 г.: 2 приказа - ограничение отопления; нарушение обучений детей на дому из-за невозможности ими посещать школу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- 1945 г. 5 приказов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искючение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школы двух учениц за кражу фуфаек;  два направления  в совхоз, направление на путевые работы старшеклассников,  освобождение от оплаты за учебу детей погибших на фронте и инвалидов войны.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3238500" cy="4927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142984"/>
            <a:ext cx="2224563" cy="108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s://taishetrn.ru/storage/2023/10/image-29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14290"/>
            <a:ext cx="571504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2857496"/>
            <a:ext cx="1785951" cy="246221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 линии комсомола</a:t>
            </a:r>
          </a:p>
          <a:p>
            <a:r>
              <a:rPr lang="ru-RU" sz="1400" dirty="0" smtClean="0"/>
              <a:t>ученики школы</a:t>
            </a:r>
          </a:p>
          <a:p>
            <a:r>
              <a:rPr lang="ru-RU" sz="1400" dirty="0" smtClean="0"/>
              <a:t>проявляли инициативы </a:t>
            </a:r>
          </a:p>
          <a:p>
            <a:r>
              <a:rPr lang="ru-RU" sz="1400" dirty="0" smtClean="0"/>
              <a:t>по оказанию помощи фронте.</a:t>
            </a:r>
          </a:p>
          <a:p>
            <a:r>
              <a:rPr lang="ru-RU" sz="1400" dirty="0" smtClean="0"/>
              <a:t>Но об этом в приказах по школе</a:t>
            </a:r>
          </a:p>
          <a:p>
            <a:r>
              <a:rPr lang="ru-RU" sz="1400" dirty="0" smtClean="0"/>
              <a:t>ничего не говорилось</a:t>
            </a: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57686" y="714356"/>
            <a:ext cx="4786314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Общий вывод: военная обстановка в стране  мало повлияла на учебную жизнь учеников ж.д. школы так как очень мало приказов именно по проведению уроков;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Война больше повлияла на бытовое  положение семей учеников, но в приказах об этом не говорится.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Источники 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Книга приказов по основной деятельности школы 1941 - 1945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гг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Спасска Ирина О чем рассказала книга приказов по ср. ж.д. школе Сайт "Тайшетская история"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Сименкова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Е. выпускница нашей школы в своей работе 105 годовщина ВЛКСМ. Комсомольцы Тайшетского района в первый год Великой Отечественной войны (1941-1945 гг.)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784595" cy="2340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</TotalTime>
  <Words>451</Words>
  <Application>Microsoft Office PowerPoint</Application>
  <PresentationFormat>Экран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1_Поток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Босс</dc:creator>
  <cp:lastModifiedBy>Босс</cp:lastModifiedBy>
  <cp:revision>7</cp:revision>
  <dcterms:created xsi:type="dcterms:W3CDTF">2024-03-23T23:55:19Z</dcterms:created>
  <dcterms:modified xsi:type="dcterms:W3CDTF">2025-06-10T04:18:37Z</dcterms:modified>
</cp:coreProperties>
</file>